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66" r:id="rId4"/>
    <p:sldId id="267" r:id="rId5"/>
    <p:sldId id="268" r:id="rId6"/>
    <p:sldId id="265" r:id="rId7"/>
    <p:sldId id="269" r:id="rId8"/>
    <p:sldId id="270" r:id="rId9"/>
    <p:sldId id="27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C69970B4-5EA2-4E7B-8C7C-2D0D887F0FA5}" type="datetimeFigureOut">
              <a:rPr lang="tr-TR" smtClean="0"/>
              <a:t>23.04.2026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374270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69970B4-5EA2-4E7B-8C7C-2D0D887F0FA5}" type="datetimeFigureOut">
              <a:rPr lang="tr-TR" smtClean="0"/>
              <a:t>23.04.2026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1587219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69970B4-5EA2-4E7B-8C7C-2D0D887F0FA5}" type="datetimeFigureOut">
              <a:rPr lang="tr-TR" smtClean="0"/>
              <a:t>23.04.2026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290043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69970B4-5EA2-4E7B-8C7C-2D0D887F0FA5}" type="datetimeFigureOut">
              <a:rPr lang="tr-TR" smtClean="0"/>
              <a:t>23.04.2026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1658253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C69970B4-5EA2-4E7B-8C7C-2D0D887F0FA5}" type="datetimeFigureOut">
              <a:rPr lang="tr-TR" smtClean="0"/>
              <a:t>23.04.2026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367441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C69970B4-5EA2-4E7B-8C7C-2D0D887F0FA5}" type="datetimeFigureOut">
              <a:rPr lang="tr-TR" smtClean="0"/>
              <a:t>23.04.2026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3125735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C69970B4-5EA2-4E7B-8C7C-2D0D887F0FA5}" type="datetimeFigureOut">
              <a:rPr lang="tr-TR" smtClean="0"/>
              <a:t>23.04.2026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177063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C69970B4-5EA2-4E7B-8C7C-2D0D887F0FA5}" type="datetimeFigureOut">
              <a:rPr lang="tr-TR" smtClean="0"/>
              <a:t>23.04.2026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258679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69970B4-5EA2-4E7B-8C7C-2D0D887F0FA5}" type="datetimeFigureOut">
              <a:rPr lang="tr-TR" smtClean="0"/>
              <a:t>23.04.2026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3310607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C69970B4-5EA2-4E7B-8C7C-2D0D887F0FA5}" type="datetimeFigureOut">
              <a:rPr lang="tr-TR" smtClean="0"/>
              <a:t>23.04.2026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1984919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C69970B4-5EA2-4E7B-8C7C-2D0D887F0FA5}" type="datetimeFigureOut">
              <a:rPr lang="tr-TR" smtClean="0"/>
              <a:t>23.04.2026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3415BB-828A-4118-B730-412F6CF6BBCA}" type="slidenum">
              <a:rPr lang="tr-TR" smtClean="0"/>
              <a:t>‹#›</a:t>
            </a:fld>
            <a:endParaRPr lang="tr-TR"/>
          </a:p>
        </p:txBody>
      </p:sp>
    </p:spTree>
    <p:extLst>
      <p:ext uri="{BB962C8B-B14F-4D97-AF65-F5344CB8AC3E}">
        <p14:creationId xmlns:p14="http://schemas.microsoft.com/office/powerpoint/2010/main" val="375465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970B4-5EA2-4E7B-8C7C-2D0D887F0FA5}" type="datetimeFigureOut">
              <a:rPr lang="tr-TR" smtClean="0"/>
              <a:t>23.04.2026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3415BB-828A-4118-B730-412F6CF6BBCA}" type="slidenum">
              <a:rPr lang="tr-TR" smtClean="0"/>
              <a:t>‹#›</a:t>
            </a:fld>
            <a:endParaRPr lang="tr-TR"/>
          </a:p>
        </p:txBody>
      </p:sp>
    </p:spTree>
    <p:extLst>
      <p:ext uri="{BB962C8B-B14F-4D97-AF65-F5344CB8AC3E}">
        <p14:creationId xmlns:p14="http://schemas.microsoft.com/office/powerpoint/2010/main" val="285824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4"/>
            <a:ext cx="9144000" cy="3828008"/>
          </a:xfrm>
        </p:spPr>
        <p:txBody>
          <a:bodyPr>
            <a:normAutofit/>
          </a:bodyPr>
          <a:lstStyle/>
          <a:p>
            <a:r>
              <a:rPr lang="tr-TR" sz="8000" dirty="0"/>
              <a:t>JOB SHADOWING IN ANTALYA</a:t>
            </a:r>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41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
        <p:nvSpPr>
          <p:cNvPr id="4" name="Unvan 1">
            <a:extLst>
              <a:ext uri="{FF2B5EF4-FFF2-40B4-BE49-F238E27FC236}">
                <a16:creationId xmlns:a16="http://schemas.microsoft.com/office/drawing/2014/main" id="{7C50C7E8-9AC1-479A-836B-6E8481B53C71}"/>
              </a:ext>
            </a:extLst>
          </p:cNvPr>
          <p:cNvSpPr txBox="1">
            <a:spLocks/>
          </p:cNvSpPr>
          <p:nvPr/>
        </p:nvSpPr>
        <p:spPr>
          <a:xfrm>
            <a:off x="1524000" y="1122364"/>
            <a:ext cx="9144000" cy="88398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3600" dirty="0">
                <a:solidFill>
                  <a:srgbClr val="1D2228"/>
                </a:solidFill>
                <a:latin typeface="Helvetica Neue"/>
              </a:rPr>
              <a:t>GÜLİZAR HOTEL FOR ACCOMMODATION  </a:t>
            </a:r>
          </a:p>
        </p:txBody>
      </p:sp>
      <p:sp>
        <p:nvSpPr>
          <p:cNvPr id="5" name="Unvan 1">
            <a:extLst>
              <a:ext uri="{FF2B5EF4-FFF2-40B4-BE49-F238E27FC236}">
                <a16:creationId xmlns:a16="http://schemas.microsoft.com/office/drawing/2014/main" id="{01D4788E-A289-4C18-9F63-386306789C47}"/>
              </a:ext>
            </a:extLst>
          </p:cNvPr>
          <p:cNvSpPr>
            <a:spLocks noGrp="1"/>
          </p:cNvSpPr>
          <p:nvPr>
            <p:ph type="ctrTitle"/>
          </p:nvPr>
        </p:nvSpPr>
        <p:spPr>
          <a:xfrm>
            <a:off x="711300" y="3103663"/>
            <a:ext cx="10351363" cy="1547648"/>
          </a:xfrm>
        </p:spPr>
        <p:txBody>
          <a:bodyPr>
            <a:noAutofit/>
          </a:bodyPr>
          <a:lstStyle/>
          <a:p>
            <a:pPr algn="l"/>
            <a:r>
              <a:rPr lang="tr-TR" sz="2000" i="0" dirty="0">
                <a:solidFill>
                  <a:srgbClr val="1D2228"/>
                </a:solidFill>
                <a:effectLst/>
                <a:latin typeface="Helvetica Neue"/>
              </a:rPr>
              <a:t>Hotel is  </a:t>
            </a:r>
            <a:r>
              <a:rPr lang="tr-TR" sz="2000" i="0" dirty="0" err="1">
                <a:solidFill>
                  <a:srgbClr val="1D2228"/>
                </a:solidFill>
                <a:effectLst/>
                <a:latin typeface="Helvetica Neue"/>
              </a:rPr>
              <a:t>located</a:t>
            </a:r>
            <a:r>
              <a:rPr lang="tr-TR" sz="2000" i="0" dirty="0">
                <a:solidFill>
                  <a:srgbClr val="1D2228"/>
                </a:solidFill>
                <a:effectLst/>
                <a:latin typeface="Helvetica Neue"/>
              </a:rPr>
              <a:t> in Konyaaltı </a:t>
            </a:r>
            <a:r>
              <a:rPr lang="tr-TR" sz="2000" i="0" dirty="0" err="1">
                <a:solidFill>
                  <a:srgbClr val="1D2228"/>
                </a:solidFill>
                <a:effectLst/>
                <a:latin typeface="Helvetica Neue"/>
              </a:rPr>
              <a:t>district</a:t>
            </a:r>
            <a:r>
              <a:rPr lang="tr-TR" sz="2000" i="0" dirty="0">
                <a:solidFill>
                  <a:srgbClr val="1D2228"/>
                </a:solidFill>
                <a:effectLst/>
                <a:latin typeface="Helvetica Neue"/>
              </a:rPr>
              <a:t>. Hotel is </a:t>
            </a:r>
            <a:r>
              <a:rPr lang="tr-TR" sz="2000" i="0" dirty="0" err="1">
                <a:solidFill>
                  <a:srgbClr val="1D2228"/>
                </a:solidFill>
                <a:effectLst/>
                <a:latin typeface="Helvetica Neue"/>
              </a:rPr>
              <a:t>also</a:t>
            </a:r>
            <a:r>
              <a:rPr lang="tr-TR" sz="2000" i="0" dirty="0">
                <a:solidFill>
                  <a:srgbClr val="1D2228"/>
                </a:solidFill>
                <a:effectLst/>
                <a:latin typeface="Helvetica Neue"/>
              </a:rPr>
              <a:t> </a:t>
            </a:r>
            <a:r>
              <a:rPr lang="tr-TR" sz="2000" i="0" dirty="0" err="1">
                <a:solidFill>
                  <a:srgbClr val="1D2228"/>
                </a:solidFill>
                <a:effectLst/>
                <a:latin typeface="Helvetica Neue"/>
              </a:rPr>
              <a:t>very</a:t>
            </a:r>
            <a:r>
              <a:rPr lang="tr-TR" sz="2000" i="0" dirty="0">
                <a:solidFill>
                  <a:srgbClr val="1D2228"/>
                </a:solidFill>
                <a:effectLst/>
                <a:latin typeface="Helvetica Neue"/>
              </a:rPr>
              <a:t> </a:t>
            </a:r>
            <a:r>
              <a:rPr lang="tr-TR" sz="2000" i="0" dirty="0" err="1">
                <a:solidFill>
                  <a:srgbClr val="1D2228"/>
                </a:solidFill>
                <a:effectLst/>
                <a:latin typeface="Helvetica Neue"/>
              </a:rPr>
              <a:t>close</a:t>
            </a:r>
            <a:r>
              <a:rPr lang="tr-TR" sz="2000" i="0" dirty="0">
                <a:solidFill>
                  <a:srgbClr val="1D2228"/>
                </a:solidFill>
                <a:effectLst/>
                <a:latin typeface="Helvetica Neue"/>
              </a:rPr>
              <a:t> (300 m) </a:t>
            </a:r>
            <a:r>
              <a:rPr lang="tr-TR" sz="2000" i="0" dirty="0" err="1">
                <a:solidFill>
                  <a:srgbClr val="1D2228"/>
                </a:solidFill>
                <a:effectLst/>
                <a:latin typeface="Helvetica Neue"/>
              </a:rPr>
              <a:t>to</a:t>
            </a:r>
            <a:r>
              <a:rPr lang="tr-TR" sz="2000" i="0" dirty="0">
                <a:solidFill>
                  <a:srgbClr val="1D2228"/>
                </a:solidFill>
                <a:effectLst/>
                <a:latin typeface="Helvetica Neue"/>
              </a:rPr>
              <a:t> </a:t>
            </a:r>
            <a:r>
              <a:rPr lang="tr-TR" sz="2000" i="0" dirty="0" err="1">
                <a:solidFill>
                  <a:srgbClr val="1D2228"/>
                </a:solidFill>
                <a:effectLst/>
                <a:latin typeface="Helvetica Neue"/>
              </a:rPr>
              <a:t>the</a:t>
            </a:r>
            <a:r>
              <a:rPr lang="tr-TR" sz="2000" i="0" dirty="0">
                <a:solidFill>
                  <a:srgbClr val="1D2228"/>
                </a:solidFill>
                <a:effectLst/>
                <a:latin typeface="Helvetica Neue"/>
              </a:rPr>
              <a:t> </a:t>
            </a:r>
            <a:r>
              <a:rPr lang="tr-TR" sz="2000" i="0" dirty="0" err="1">
                <a:solidFill>
                  <a:srgbClr val="1D2228"/>
                </a:solidFill>
                <a:effectLst/>
                <a:latin typeface="Helvetica Neue"/>
              </a:rPr>
              <a:t>beach</a:t>
            </a:r>
            <a:r>
              <a:rPr lang="tr-TR" sz="2000" i="0" dirty="0">
                <a:solidFill>
                  <a:srgbClr val="1D2228"/>
                </a:solidFill>
                <a:effectLst/>
                <a:latin typeface="Helvetica Neue"/>
              </a:rPr>
              <a:t>.</a:t>
            </a:r>
            <a:br>
              <a:rPr lang="tr-TR" sz="2000" i="0" dirty="0">
                <a:solidFill>
                  <a:srgbClr val="1D2228"/>
                </a:solidFill>
                <a:effectLst/>
                <a:latin typeface="Helvetica Neue"/>
              </a:rPr>
            </a:br>
            <a:br>
              <a:rPr lang="tr-TR" sz="2000" i="0" dirty="0">
                <a:solidFill>
                  <a:srgbClr val="1D2228"/>
                </a:solidFill>
                <a:effectLst/>
                <a:latin typeface="Helvetica Neue"/>
              </a:rPr>
            </a:br>
            <a:r>
              <a:rPr lang="en-GB" sz="2000" dirty="0">
                <a:solidFill>
                  <a:srgbClr val="000000"/>
                </a:solidFill>
                <a:effectLst/>
                <a:latin typeface="Tahoma" panose="020B0604030504040204" pitchFamily="34" charset="0"/>
                <a:ea typeface="Times New Roman" panose="02020603050405020304" pitchFamily="18" charset="0"/>
              </a:rPr>
              <a:t>Students are in double/triple rooms, teachers are in single rooms</a:t>
            </a:r>
            <a:r>
              <a:rPr lang="tr-TR" sz="2000" dirty="0">
                <a:solidFill>
                  <a:srgbClr val="000000"/>
                </a:solidFill>
                <a:effectLst/>
                <a:latin typeface="Tahoma" panose="020B0604030504040204" pitchFamily="34" charset="0"/>
                <a:ea typeface="Times New Roman" panose="02020603050405020304" pitchFamily="18" charset="0"/>
              </a:rPr>
              <a:t>.</a:t>
            </a:r>
            <a:br>
              <a:rPr lang="tr-TR" sz="2000" dirty="0">
                <a:effectLst/>
                <a:latin typeface="Times New Roman" panose="02020603050405020304" pitchFamily="18" charset="0"/>
                <a:ea typeface="Times New Roman" panose="02020603050405020304" pitchFamily="18" charset="0"/>
              </a:rPr>
            </a:br>
            <a:br>
              <a:rPr lang="tr-TR" sz="2000" i="0" dirty="0">
                <a:solidFill>
                  <a:srgbClr val="1D2228"/>
                </a:solidFill>
                <a:effectLst/>
                <a:latin typeface="Helvetica Neue"/>
              </a:rPr>
            </a:br>
            <a:br>
              <a:rPr lang="tr-TR" sz="2000" i="0" dirty="0">
                <a:solidFill>
                  <a:srgbClr val="1D2228"/>
                </a:solidFill>
                <a:effectLst/>
                <a:latin typeface="Helvetica Neue"/>
              </a:rPr>
            </a:br>
            <a:endParaRPr lang="tr-TR" sz="2000" dirty="0"/>
          </a:p>
        </p:txBody>
      </p:sp>
    </p:spTree>
    <p:extLst>
      <p:ext uri="{BB962C8B-B14F-4D97-AF65-F5344CB8AC3E}">
        <p14:creationId xmlns:p14="http://schemas.microsoft.com/office/powerpoint/2010/main" val="1315976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4"/>
            <a:ext cx="9144000" cy="3828008"/>
          </a:xfrm>
        </p:spPr>
        <p:txBody>
          <a:bodyPr>
            <a:normAutofit/>
          </a:bodyPr>
          <a:lstStyle/>
          <a:p>
            <a:endParaRPr lang="tr-TR" sz="8000" dirty="0"/>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pic>
        <p:nvPicPr>
          <p:cNvPr id="10242" name="Picture 2" descr="https://gulizar-hotel-antalya.antalyahotel.org/data/Photos/OriginalPhoto/1693/169386/169386528.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93" y="1450428"/>
            <a:ext cx="5871779" cy="4403834"/>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https://gulizar-hotel-antalya.antalyahotel.org/data/Photos/OriginalPhoto/1693/169386/169386582.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0109" y="2580288"/>
            <a:ext cx="5808719" cy="4356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36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4"/>
            <a:ext cx="9144000" cy="3828008"/>
          </a:xfrm>
        </p:spPr>
        <p:txBody>
          <a:bodyPr>
            <a:normAutofit/>
          </a:bodyPr>
          <a:lstStyle/>
          <a:p>
            <a:endParaRPr lang="tr-TR" sz="8000" dirty="0"/>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https://gulizar-hotel-antalya.antalyahotel.org/data/Photos/OriginalPhoto/1693/169387/169387302.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3166" y="1847578"/>
            <a:ext cx="6579476" cy="4934607"/>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https://gulizar-hotel-antalya.antalyahotel.org/data/Photos/OriginalPhoto/1693/169387/169387308.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05" y="1162899"/>
            <a:ext cx="6271172" cy="4703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817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4"/>
            <a:ext cx="9144000" cy="3828008"/>
          </a:xfrm>
        </p:spPr>
        <p:txBody>
          <a:bodyPr>
            <a:normAutofit/>
          </a:bodyPr>
          <a:lstStyle/>
          <a:p>
            <a:endParaRPr lang="tr-TR" sz="8000" dirty="0"/>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https://gulizar-hotel-antalya.antalyahotel.org/data/Photos/OriginalPhoto/1693/169387/169387317.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283" y="1987961"/>
            <a:ext cx="6425324" cy="4818993"/>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https://gulizar-hotel-antalya.antalyahotel.org/data/Photos/OriginalPhoto/1693/169386/169386393.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1890" y="1316803"/>
            <a:ext cx="6649545" cy="4987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310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0428" y="1744717"/>
            <a:ext cx="9144000" cy="3828008"/>
          </a:xfrm>
        </p:spPr>
        <p:txBody>
          <a:bodyPr>
            <a:normAutofit/>
          </a:bodyPr>
          <a:lstStyle/>
          <a:p>
            <a:pPr algn="l"/>
            <a:r>
              <a:rPr lang="tr-TR" sz="2000" b="1" dirty="0"/>
              <a:t>GUIDANCE</a:t>
            </a:r>
            <a:br>
              <a:rPr lang="tr-TR" sz="2000" dirty="0"/>
            </a:br>
            <a:r>
              <a:rPr lang="en-US" sz="2000" dirty="0"/>
              <a:t>We </a:t>
            </a:r>
            <a:r>
              <a:rPr lang="tr-TR" sz="2000" dirty="0" err="1"/>
              <a:t>will</a:t>
            </a:r>
            <a:r>
              <a:rPr lang="tr-TR" sz="2000" dirty="0"/>
              <a:t> </a:t>
            </a:r>
            <a:r>
              <a:rPr lang="en-US" sz="2000" dirty="0"/>
              <a:t>provide English speaking guide </a:t>
            </a:r>
            <a:r>
              <a:rPr lang="tr-TR" sz="2000" dirty="0" err="1"/>
              <a:t>for</a:t>
            </a:r>
            <a:r>
              <a:rPr lang="tr-TR" sz="2000" dirty="0"/>
              <a:t> </a:t>
            </a:r>
            <a:r>
              <a:rPr lang="tr-TR" sz="2000" dirty="0" err="1"/>
              <a:t>the</a:t>
            </a:r>
            <a:r>
              <a:rPr lang="tr-TR" sz="2000" dirty="0"/>
              <a:t> </a:t>
            </a:r>
            <a:r>
              <a:rPr lang="tr-TR" sz="2000" dirty="0" err="1"/>
              <a:t>group</a:t>
            </a:r>
            <a:r>
              <a:rPr lang="tr-TR" sz="2000" dirty="0"/>
              <a:t>. He </a:t>
            </a:r>
            <a:r>
              <a:rPr lang="tr-TR" sz="2000" dirty="0" err="1"/>
              <a:t>will</a:t>
            </a:r>
            <a:r>
              <a:rPr lang="tr-TR" sz="2000" dirty="0"/>
              <a:t> be </a:t>
            </a:r>
            <a:r>
              <a:rPr lang="tr-TR" sz="2000" dirty="0" err="1"/>
              <a:t>responsible</a:t>
            </a:r>
            <a:r>
              <a:rPr lang="tr-TR" sz="2000" dirty="0"/>
              <a:t> </a:t>
            </a:r>
            <a:r>
              <a:rPr lang="tr-TR" sz="2000" dirty="0" err="1"/>
              <a:t>all</a:t>
            </a:r>
            <a:r>
              <a:rPr lang="tr-TR" sz="2000" dirty="0"/>
              <a:t> </a:t>
            </a:r>
            <a:r>
              <a:rPr lang="tr-TR" sz="2000" dirty="0" err="1"/>
              <a:t>kinds</a:t>
            </a:r>
            <a:r>
              <a:rPr lang="tr-TR" sz="2000" dirty="0"/>
              <a:t> of </a:t>
            </a:r>
            <a:r>
              <a:rPr lang="tr-TR" sz="2000" dirty="0" err="1"/>
              <a:t>emergency</a:t>
            </a:r>
            <a:r>
              <a:rPr lang="tr-TR" sz="2000" dirty="0"/>
              <a:t>. </a:t>
            </a:r>
            <a:r>
              <a:rPr lang="en-US" sz="2000" dirty="0"/>
              <a:t>He/she </a:t>
            </a:r>
            <a:r>
              <a:rPr lang="tr-TR" sz="2000" dirty="0" err="1"/>
              <a:t>will</a:t>
            </a:r>
            <a:r>
              <a:rPr lang="tr-TR" sz="2000" dirty="0"/>
              <a:t> </a:t>
            </a:r>
            <a:r>
              <a:rPr lang="tr-TR" sz="2000" dirty="0" err="1"/>
              <a:t>guide</a:t>
            </a:r>
            <a:r>
              <a:rPr lang="en-US" sz="2000" dirty="0"/>
              <a:t> during job training, free time, cultural visits </a:t>
            </a:r>
            <a:r>
              <a:rPr lang="en-US" sz="2000" dirty="0" err="1"/>
              <a:t>etc</a:t>
            </a:r>
            <a:r>
              <a:rPr lang="tr-TR" sz="2000" dirty="0"/>
              <a:t>.</a:t>
            </a:r>
            <a:br>
              <a:rPr lang="tr-TR" sz="2000" dirty="0"/>
            </a:br>
            <a:br>
              <a:rPr lang="tr-TR" sz="2000" dirty="0"/>
            </a:br>
            <a:br>
              <a:rPr lang="tr-TR" sz="2000" dirty="0"/>
            </a:br>
            <a:r>
              <a:rPr lang="tr-TR" sz="2000" dirty="0" err="1"/>
              <a:t>We</a:t>
            </a:r>
            <a:r>
              <a:rPr lang="tr-TR" sz="2000" dirty="0"/>
              <a:t> </a:t>
            </a:r>
            <a:r>
              <a:rPr lang="tr-TR" sz="2000" dirty="0" err="1"/>
              <a:t>will</a:t>
            </a:r>
            <a:r>
              <a:rPr lang="tr-TR" sz="2000" dirty="0"/>
              <a:t> </a:t>
            </a:r>
            <a:r>
              <a:rPr lang="tr-TR" sz="2000" dirty="0" err="1"/>
              <a:t>give</a:t>
            </a:r>
            <a:r>
              <a:rPr lang="tr-TR" sz="2000" dirty="0"/>
              <a:t> </a:t>
            </a:r>
            <a:r>
              <a:rPr lang="tr-TR" sz="2000" dirty="0" err="1"/>
              <a:t>you</a:t>
            </a:r>
            <a:r>
              <a:rPr lang="tr-TR" sz="2000" dirty="0"/>
              <a:t> an </a:t>
            </a:r>
            <a:r>
              <a:rPr lang="tr-TR" sz="2000" dirty="0" err="1"/>
              <a:t>emergency</a:t>
            </a:r>
            <a:r>
              <a:rPr lang="tr-TR" sz="2000" dirty="0"/>
              <a:t> </a:t>
            </a:r>
            <a:r>
              <a:rPr lang="tr-TR" sz="2000" dirty="0" err="1"/>
              <a:t>situation</a:t>
            </a:r>
            <a:r>
              <a:rPr lang="tr-TR" sz="2000" dirty="0"/>
              <a:t> </a:t>
            </a:r>
            <a:r>
              <a:rPr lang="tr-TR" sz="2000" dirty="0" err="1"/>
              <a:t>contact</a:t>
            </a:r>
            <a:r>
              <a:rPr lang="tr-TR" sz="2000" dirty="0"/>
              <a:t> </a:t>
            </a:r>
            <a:r>
              <a:rPr lang="tr-TR" sz="2000" dirty="0" err="1"/>
              <a:t>number</a:t>
            </a:r>
            <a:r>
              <a:rPr lang="tr-TR" sz="2000" dirty="0"/>
              <a:t> </a:t>
            </a:r>
            <a:r>
              <a:rPr lang="tr-TR" sz="2000" dirty="0" err="1"/>
              <a:t>and</a:t>
            </a:r>
            <a:r>
              <a:rPr lang="tr-TR" sz="2000" dirty="0"/>
              <a:t> he </a:t>
            </a:r>
            <a:r>
              <a:rPr lang="tr-TR" sz="2000" dirty="0" err="1"/>
              <a:t>will</a:t>
            </a:r>
            <a:r>
              <a:rPr lang="tr-TR" sz="2000" dirty="0"/>
              <a:t> </a:t>
            </a:r>
            <a:r>
              <a:rPr lang="tr-TR" sz="2000" dirty="0" err="1"/>
              <a:t>help</a:t>
            </a:r>
            <a:r>
              <a:rPr lang="tr-TR" sz="2000" dirty="0"/>
              <a:t> </a:t>
            </a:r>
            <a:r>
              <a:rPr lang="tr-TR" sz="2000" dirty="0" err="1"/>
              <a:t>them</a:t>
            </a:r>
            <a:r>
              <a:rPr lang="tr-TR" sz="2000" dirty="0"/>
              <a:t> in </a:t>
            </a:r>
            <a:r>
              <a:rPr lang="tr-TR" sz="2000" dirty="0" err="1"/>
              <a:t>any</a:t>
            </a:r>
            <a:r>
              <a:rPr lang="tr-TR" sz="2000" dirty="0"/>
              <a:t> </a:t>
            </a:r>
            <a:r>
              <a:rPr lang="tr-TR" sz="2000" dirty="0" err="1"/>
              <a:t>case</a:t>
            </a:r>
            <a:r>
              <a:rPr lang="tr-TR" sz="2000" dirty="0"/>
              <a:t> of </a:t>
            </a:r>
            <a:r>
              <a:rPr lang="tr-TR" sz="2000" dirty="0" err="1"/>
              <a:t>emergency</a:t>
            </a:r>
            <a:r>
              <a:rPr lang="tr-TR" sz="2000" dirty="0"/>
              <a:t>.</a:t>
            </a:r>
            <a:br>
              <a:rPr lang="tr-TR" sz="2000" dirty="0"/>
            </a:br>
            <a:br>
              <a:rPr lang="tr-TR" sz="2000" dirty="0"/>
            </a:br>
            <a:br>
              <a:rPr lang="tr-TR" sz="1800" dirty="0"/>
            </a:br>
            <a:br>
              <a:rPr lang="tr-TR" sz="1800" dirty="0"/>
            </a:br>
            <a:br>
              <a:rPr lang="tr-TR" sz="1800" dirty="0"/>
            </a:br>
            <a:r>
              <a:rPr lang="tr-TR" sz="1800" dirty="0"/>
              <a:t>.</a:t>
            </a:r>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163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034" y="3026979"/>
            <a:ext cx="9731265" cy="3426373"/>
          </a:xfrm>
        </p:spPr>
        <p:txBody>
          <a:bodyPr>
            <a:normAutofit fontScale="90000"/>
          </a:bodyPr>
          <a:lstStyle/>
          <a:p>
            <a:r>
              <a:rPr lang="tr-TR" sz="2200" b="1" dirty="0"/>
              <a:t>TRANSPORT</a:t>
            </a:r>
            <a:br>
              <a:rPr lang="tr-TR" sz="2200" b="1" dirty="0"/>
            </a:br>
            <a:br>
              <a:rPr lang="tr-TR" sz="2200" b="1" dirty="0"/>
            </a:br>
            <a:r>
              <a:rPr lang="en-US" sz="2200" dirty="0"/>
              <a:t>We organize the transport between </a:t>
            </a:r>
            <a:r>
              <a:rPr lang="tr-TR" sz="2200" dirty="0" err="1"/>
              <a:t>organization</a:t>
            </a:r>
            <a:r>
              <a:rPr lang="tr-TR" sz="2200" dirty="0"/>
              <a:t> </a:t>
            </a:r>
            <a:r>
              <a:rPr lang="tr-TR" sz="2200" dirty="0" err="1"/>
              <a:t>that</a:t>
            </a:r>
            <a:r>
              <a:rPr lang="tr-TR" sz="2200" dirty="0"/>
              <a:t> </a:t>
            </a:r>
            <a:r>
              <a:rPr lang="tr-TR" sz="2200" dirty="0" err="1"/>
              <a:t>we</a:t>
            </a:r>
            <a:r>
              <a:rPr lang="tr-TR" sz="2200" dirty="0"/>
              <a:t> </a:t>
            </a:r>
            <a:r>
              <a:rPr lang="tr-TR" sz="2200" dirty="0" err="1"/>
              <a:t>will</a:t>
            </a:r>
            <a:r>
              <a:rPr lang="tr-TR" sz="2200" dirty="0"/>
              <a:t> </a:t>
            </a:r>
            <a:r>
              <a:rPr lang="tr-TR" sz="2200" dirty="0" err="1"/>
              <a:t>visit</a:t>
            </a:r>
            <a:r>
              <a:rPr lang="tr-TR" sz="2200" dirty="0"/>
              <a:t> </a:t>
            </a:r>
            <a:r>
              <a:rPr lang="en-US" sz="2200" dirty="0"/>
              <a:t>and  hotel.</a:t>
            </a:r>
            <a:br>
              <a:rPr lang="tr-TR" sz="2200" dirty="0"/>
            </a:br>
            <a:br>
              <a:rPr lang="tr-TR" sz="2200" dirty="0"/>
            </a:br>
            <a:r>
              <a:rPr lang="tr-TR" sz="2200" dirty="0" err="1"/>
              <a:t>We</a:t>
            </a:r>
            <a:r>
              <a:rPr lang="tr-TR" sz="2200" dirty="0"/>
              <a:t> </a:t>
            </a:r>
            <a:r>
              <a:rPr lang="tr-TR" sz="2200" dirty="0" err="1"/>
              <a:t>will</a:t>
            </a:r>
            <a:r>
              <a:rPr lang="tr-TR" sz="2200" dirty="0"/>
              <a:t> organize transport </a:t>
            </a:r>
            <a:r>
              <a:rPr lang="tr-TR" sz="2200" dirty="0" err="1"/>
              <a:t>between</a:t>
            </a:r>
            <a:r>
              <a:rPr lang="tr-TR" sz="2200" dirty="0"/>
              <a:t> </a:t>
            </a:r>
            <a:r>
              <a:rPr lang="tr-TR" sz="2200" dirty="0" err="1"/>
              <a:t>airport</a:t>
            </a:r>
            <a:r>
              <a:rPr lang="tr-TR" sz="2200" dirty="0"/>
              <a:t> </a:t>
            </a:r>
            <a:r>
              <a:rPr lang="tr-TR" sz="2200" dirty="0" err="1"/>
              <a:t>and</a:t>
            </a:r>
            <a:r>
              <a:rPr lang="tr-TR" sz="2200" dirty="0"/>
              <a:t>  hotel.</a:t>
            </a:r>
            <a:br>
              <a:rPr lang="tr-TR" sz="2200" dirty="0"/>
            </a:br>
            <a:br>
              <a:rPr lang="tr-TR" sz="2200" dirty="0"/>
            </a:br>
            <a:r>
              <a:rPr lang="tr-TR" sz="2200" dirty="0" err="1"/>
              <a:t>We</a:t>
            </a:r>
            <a:r>
              <a:rPr lang="tr-TR" sz="2200" dirty="0"/>
              <a:t> </a:t>
            </a:r>
            <a:r>
              <a:rPr lang="tr-TR" sz="2200" dirty="0" err="1"/>
              <a:t>will</a:t>
            </a:r>
            <a:r>
              <a:rPr lang="tr-TR" sz="2200" dirty="0"/>
              <a:t> </a:t>
            </a:r>
            <a:r>
              <a:rPr lang="tr-TR" sz="2200" dirty="0" err="1"/>
              <a:t>provide</a:t>
            </a:r>
            <a:r>
              <a:rPr lang="tr-TR" sz="2200" dirty="0"/>
              <a:t> transport </a:t>
            </a:r>
            <a:r>
              <a:rPr lang="tr-TR" sz="2200" dirty="0" err="1"/>
              <a:t>for</a:t>
            </a:r>
            <a:r>
              <a:rPr lang="tr-TR" sz="2200" dirty="0"/>
              <a:t> </a:t>
            </a:r>
            <a:r>
              <a:rPr lang="tr-TR" sz="2200" dirty="0" err="1"/>
              <a:t>cultural</a:t>
            </a:r>
            <a:r>
              <a:rPr lang="tr-TR" sz="2200" dirty="0"/>
              <a:t> </a:t>
            </a:r>
            <a:r>
              <a:rPr lang="tr-TR" sz="2200" dirty="0" err="1"/>
              <a:t>visits</a:t>
            </a:r>
            <a:r>
              <a:rPr lang="tr-TR" sz="2200" dirty="0"/>
              <a:t>. </a:t>
            </a:r>
            <a:br>
              <a:rPr lang="tr-TR" sz="2200" dirty="0"/>
            </a:br>
            <a:br>
              <a:rPr lang="tr-TR" sz="2200" dirty="0"/>
            </a:br>
            <a:r>
              <a:rPr lang="tr-TR" sz="2200" dirty="0" err="1"/>
              <a:t>All</a:t>
            </a:r>
            <a:r>
              <a:rPr lang="tr-TR" sz="2200" dirty="0"/>
              <a:t> </a:t>
            </a:r>
            <a:r>
              <a:rPr lang="tr-TR" sz="2200" dirty="0" err="1"/>
              <a:t>the</a:t>
            </a:r>
            <a:r>
              <a:rPr lang="tr-TR" sz="2200" dirty="0"/>
              <a:t> </a:t>
            </a:r>
            <a:r>
              <a:rPr lang="tr-TR" sz="2200" dirty="0" err="1"/>
              <a:t>transports</a:t>
            </a:r>
            <a:r>
              <a:rPr lang="tr-TR" sz="2200" dirty="0"/>
              <a:t> </a:t>
            </a:r>
            <a:r>
              <a:rPr lang="tr-TR" sz="2200" dirty="0" err="1"/>
              <a:t>will</a:t>
            </a:r>
            <a:r>
              <a:rPr lang="tr-TR" sz="2200" dirty="0"/>
              <a:t> be </a:t>
            </a:r>
            <a:r>
              <a:rPr lang="tr-TR" sz="2200" dirty="0" err="1"/>
              <a:t>made</a:t>
            </a:r>
            <a:r>
              <a:rPr lang="tr-TR" sz="2200" dirty="0"/>
              <a:t> a </a:t>
            </a:r>
            <a:r>
              <a:rPr lang="tr-TR" sz="2200" dirty="0" err="1"/>
              <a:t>bus</a:t>
            </a:r>
            <a:r>
              <a:rPr lang="tr-TR" sz="2200" dirty="0"/>
              <a:t> </a:t>
            </a:r>
            <a:r>
              <a:rPr lang="tr-TR" sz="2200" dirty="0" err="1"/>
              <a:t>for</a:t>
            </a:r>
            <a:r>
              <a:rPr lang="tr-TR" sz="2200" dirty="0"/>
              <a:t> </a:t>
            </a:r>
            <a:r>
              <a:rPr lang="tr-TR" sz="2200" dirty="0" err="1"/>
              <a:t>the</a:t>
            </a:r>
            <a:r>
              <a:rPr lang="tr-TR" sz="2200" dirty="0"/>
              <a:t> </a:t>
            </a:r>
            <a:r>
              <a:rPr lang="tr-TR" sz="2200" dirty="0" err="1"/>
              <a:t>group</a:t>
            </a:r>
            <a:r>
              <a:rPr lang="tr-TR" sz="2200" dirty="0"/>
              <a:t>. </a:t>
            </a:r>
            <a:br>
              <a:rPr lang="tr-TR" sz="2200" dirty="0"/>
            </a:br>
            <a:br>
              <a:rPr lang="tr-TR" sz="2200" dirty="0"/>
            </a:br>
            <a:r>
              <a:rPr lang="tr-TR" sz="2200" dirty="0"/>
              <a:t>Hotel is at </a:t>
            </a:r>
            <a:r>
              <a:rPr lang="tr-TR" sz="2200" dirty="0" err="1"/>
              <a:t>the</a:t>
            </a:r>
            <a:r>
              <a:rPr lang="tr-TR" sz="2200" dirty="0"/>
              <a:t> </a:t>
            </a:r>
            <a:r>
              <a:rPr lang="tr-TR" sz="2200" dirty="0" err="1"/>
              <a:t>city</a:t>
            </a:r>
            <a:r>
              <a:rPr lang="tr-TR" sz="2200" dirty="0"/>
              <a:t> </a:t>
            </a:r>
            <a:r>
              <a:rPr lang="tr-TR" sz="2200" dirty="0" err="1"/>
              <a:t>center</a:t>
            </a:r>
            <a:r>
              <a:rPr lang="tr-TR" sz="2200" dirty="0"/>
              <a:t>, </a:t>
            </a:r>
            <a:r>
              <a:rPr lang="tr-TR" sz="2200" dirty="0" err="1"/>
              <a:t>our</a:t>
            </a:r>
            <a:r>
              <a:rPr lang="tr-TR" sz="2200" dirty="0"/>
              <a:t> </a:t>
            </a:r>
            <a:r>
              <a:rPr lang="tr-TR" sz="2200" dirty="0" err="1"/>
              <a:t>guests</a:t>
            </a:r>
            <a:r>
              <a:rPr lang="tr-TR" sz="2200" dirty="0"/>
              <a:t> </a:t>
            </a:r>
            <a:r>
              <a:rPr lang="tr-TR" sz="2200" dirty="0" err="1"/>
              <a:t>will</a:t>
            </a:r>
            <a:r>
              <a:rPr lang="tr-TR" sz="2200" dirty="0"/>
              <a:t> </a:t>
            </a:r>
            <a:r>
              <a:rPr lang="tr-TR" sz="2200" dirty="0" err="1"/>
              <a:t>easily</a:t>
            </a:r>
            <a:r>
              <a:rPr lang="tr-TR" sz="2200" dirty="0"/>
              <a:t> </a:t>
            </a:r>
            <a:r>
              <a:rPr lang="tr-TR" sz="2200" dirty="0" err="1"/>
              <a:t>walk</a:t>
            </a:r>
            <a:r>
              <a:rPr lang="tr-TR" sz="2200" dirty="0"/>
              <a:t> </a:t>
            </a:r>
            <a:r>
              <a:rPr lang="tr-TR" sz="2200" dirty="0" err="1"/>
              <a:t>around</a:t>
            </a:r>
            <a:r>
              <a:rPr lang="tr-TR" sz="2200" dirty="0"/>
              <a:t> </a:t>
            </a:r>
            <a:r>
              <a:rPr lang="tr-TR" sz="2200" dirty="0" err="1"/>
              <a:t>the</a:t>
            </a:r>
            <a:r>
              <a:rPr lang="tr-TR" sz="2200" dirty="0"/>
              <a:t> </a:t>
            </a:r>
            <a:r>
              <a:rPr lang="tr-TR" sz="2200" dirty="0" err="1"/>
              <a:t>city</a:t>
            </a:r>
            <a:r>
              <a:rPr lang="tr-TR" sz="2200" dirty="0"/>
              <a:t> </a:t>
            </a:r>
            <a:r>
              <a:rPr lang="tr-TR" sz="2200" dirty="0" err="1"/>
              <a:t>after</a:t>
            </a:r>
            <a:r>
              <a:rPr lang="tr-TR" sz="2200" dirty="0"/>
              <a:t> </a:t>
            </a:r>
            <a:r>
              <a:rPr lang="tr-TR" sz="2200" dirty="0" err="1"/>
              <a:t>visits</a:t>
            </a:r>
            <a:r>
              <a:rPr lang="tr-TR" sz="2200" dirty="0"/>
              <a:t>/</a:t>
            </a:r>
            <a:r>
              <a:rPr lang="tr-TR" sz="2200" dirty="0" err="1"/>
              <a:t>trainings</a:t>
            </a:r>
            <a:r>
              <a:rPr lang="tr-TR" sz="2200" dirty="0"/>
              <a:t>.</a:t>
            </a:r>
            <a:br>
              <a:rPr lang="tr-TR" sz="2200" dirty="0"/>
            </a:br>
            <a:br>
              <a:rPr lang="tr-TR" sz="2200" dirty="0"/>
            </a:br>
            <a:r>
              <a:rPr lang="tr-TR" sz="2200" dirty="0" err="1"/>
              <a:t>There</a:t>
            </a:r>
            <a:r>
              <a:rPr lang="tr-TR" sz="2200" dirty="0"/>
              <a:t> </a:t>
            </a:r>
            <a:r>
              <a:rPr lang="tr-TR" sz="2200" dirty="0" err="1"/>
              <a:t>will</a:t>
            </a:r>
            <a:r>
              <a:rPr lang="tr-TR" sz="2200" dirty="0"/>
              <a:t> be </a:t>
            </a:r>
            <a:r>
              <a:rPr lang="tr-TR" sz="2200" dirty="0" err="1"/>
              <a:t>daily</a:t>
            </a:r>
            <a:r>
              <a:rPr lang="tr-TR" sz="2200" dirty="0"/>
              <a:t> </a:t>
            </a:r>
            <a:r>
              <a:rPr lang="tr-TR" sz="2200" dirty="0" err="1"/>
              <a:t>city</a:t>
            </a:r>
            <a:r>
              <a:rPr lang="tr-TR" sz="2200" dirty="0"/>
              <a:t> </a:t>
            </a:r>
            <a:r>
              <a:rPr lang="tr-TR" sz="2200" dirty="0" err="1"/>
              <a:t>tours</a:t>
            </a:r>
            <a:r>
              <a:rPr lang="tr-TR" sz="2200" dirty="0"/>
              <a:t>. Transport </a:t>
            </a:r>
            <a:r>
              <a:rPr lang="tr-TR" sz="2200" dirty="0" err="1"/>
              <a:t>will</a:t>
            </a:r>
            <a:r>
              <a:rPr lang="tr-TR" sz="2200" dirty="0"/>
              <a:t> be </a:t>
            </a:r>
            <a:r>
              <a:rPr lang="tr-TR" sz="2200" dirty="0" err="1"/>
              <a:t>provided</a:t>
            </a:r>
            <a:r>
              <a:rPr lang="tr-TR" sz="2200" dirty="0"/>
              <a:t> </a:t>
            </a:r>
            <a:r>
              <a:rPr lang="tr-TR" sz="2200" dirty="0" err="1"/>
              <a:t>by</a:t>
            </a:r>
            <a:r>
              <a:rPr lang="tr-TR" sz="2200" dirty="0"/>
              <a:t> us. </a:t>
            </a:r>
            <a:br>
              <a:rPr lang="tr-TR" sz="2200" dirty="0"/>
            </a:br>
            <a:r>
              <a:rPr lang="en-US" sz="2000" dirty="0"/>
              <a:t> </a:t>
            </a:r>
            <a:r>
              <a:rPr lang="tr-TR" sz="1800" dirty="0"/>
              <a:t> </a:t>
            </a:r>
            <a:br>
              <a:rPr lang="tr-TR" sz="1800" dirty="0"/>
            </a:br>
            <a:br>
              <a:rPr lang="tr-TR" sz="1800" dirty="0"/>
            </a:br>
            <a:br>
              <a:rPr lang="tr-TR" sz="1800" dirty="0"/>
            </a:br>
            <a:r>
              <a:rPr lang="tr-TR" sz="1800" dirty="0"/>
              <a:t>.</a:t>
            </a:r>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9975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77461" y="1744717"/>
            <a:ext cx="10128503" cy="5236395"/>
          </a:xfrm>
        </p:spPr>
        <p:txBody>
          <a:bodyPr>
            <a:noAutofit/>
          </a:bodyPr>
          <a:lstStyle/>
          <a:p>
            <a:r>
              <a:rPr lang="tr-TR" sz="2000" b="1" dirty="0"/>
              <a:t>CULTURAL ACTIVITIES</a:t>
            </a:r>
            <a:br>
              <a:rPr lang="tr-TR" sz="2000" b="1" dirty="0"/>
            </a:br>
            <a:br>
              <a:rPr lang="tr-TR" sz="2000" b="1" dirty="0"/>
            </a:br>
            <a:r>
              <a:rPr lang="en-US" sz="2000" dirty="0"/>
              <a:t>We want to make happy our guests so we organize free-time activities during the mobility. </a:t>
            </a:r>
            <a:r>
              <a:rPr lang="tr-TR" sz="2000" dirty="0" err="1"/>
              <a:t>We</a:t>
            </a:r>
            <a:r>
              <a:rPr lang="tr-TR" sz="2000" dirty="0"/>
              <a:t> </a:t>
            </a:r>
            <a:r>
              <a:rPr lang="tr-TR" sz="2000" dirty="0" err="1"/>
              <a:t>will</a:t>
            </a:r>
            <a:r>
              <a:rPr lang="tr-TR" sz="2000" dirty="0"/>
              <a:t> </a:t>
            </a:r>
            <a:r>
              <a:rPr lang="en-US" sz="2000" dirty="0"/>
              <a:t> shall arrange in city cultural tours</a:t>
            </a:r>
            <a:r>
              <a:rPr lang="tr-TR" sz="2000" dirty="0"/>
              <a:t> (</a:t>
            </a:r>
            <a:r>
              <a:rPr lang="tr-TR" sz="2000" dirty="0" err="1"/>
              <a:t>beach</a:t>
            </a:r>
            <a:r>
              <a:rPr lang="tr-TR" sz="2000" dirty="0"/>
              <a:t>, Düden </a:t>
            </a:r>
            <a:r>
              <a:rPr lang="tr-TR" sz="2000" dirty="0" err="1"/>
              <a:t>waterfalls</a:t>
            </a:r>
            <a:r>
              <a:rPr lang="tr-TR" sz="2000" dirty="0"/>
              <a:t>, </a:t>
            </a:r>
            <a:r>
              <a:rPr lang="tr-TR" sz="2000" dirty="0" err="1"/>
              <a:t>some</a:t>
            </a:r>
            <a:r>
              <a:rPr lang="tr-TR" sz="2000" dirty="0"/>
              <a:t> </a:t>
            </a:r>
            <a:r>
              <a:rPr lang="tr-TR" sz="2000" dirty="0" err="1"/>
              <a:t>cultural</a:t>
            </a:r>
            <a:r>
              <a:rPr lang="tr-TR" sz="2000" dirty="0"/>
              <a:t> </a:t>
            </a:r>
            <a:r>
              <a:rPr lang="tr-TR" sz="2000" dirty="0" err="1"/>
              <a:t>places</a:t>
            </a:r>
            <a:r>
              <a:rPr lang="tr-TR" sz="2000" dirty="0"/>
              <a:t> in </a:t>
            </a:r>
            <a:r>
              <a:rPr lang="tr-TR" sz="2000" dirty="0" err="1"/>
              <a:t>city</a:t>
            </a:r>
            <a:r>
              <a:rPr lang="tr-TR" sz="2000" dirty="0"/>
              <a:t> </a:t>
            </a:r>
            <a:r>
              <a:rPr lang="tr-TR" sz="2000" dirty="0" err="1"/>
              <a:t>center</a:t>
            </a:r>
            <a:r>
              <a:rPr lang="tr-TR" sz="2000" dirty="0"/>
              <a:t> </a:t>
            </a:r>
            <a:r>
              <a:rPr lang="tr-TR" sz="2000" dirty="0" err="1"/>
              <a:t>etc</a:t>
            </a:r>
            <a:r>
              <a:rPr lang="tr-TR" sz="2000" dirty="0"/>
              <a:t>.) </a:t>
            </a:r>
            <a:r>
              <a:rPr lang="en-US" sz="2000" dirty="0"/>
              <a:t> according to the demand of participants at week days.</a:t>
            </a:r>
            <a:r>
              <a:rPr lang="tr-TR" sz="2000" dirty="0"/>
              <a:t> </a:t>
            </a:r>
            <a:br>
              <a:rPr lang="tr-TR" sz="2000" dirty="0"/>
            </a:br>
            <a:br>
              <a:rPr lang="tr-TR" sz="2000" dirty="0"/>
            </a:br>
            <a:r>
              <a:rPr lang="tr-TR" sz="2000" dirty="0" err="1"/>
              <a:t>We</a:t>
            </a:r>
            <a:r>
              <a:rPr lang="tr-TR" sz="2000" dirty="0"/>
              <a:t> </a:t>
            </a:r>
            <a:r>
              <a:rPr lang="en-US" sz="2000" dirty="0"/>
              <a:t>will organize at least </a:t>
            </a:r>
            <a:r>
              <a:rPr lang="tr-TR" sz="2000" dirty="0"/>
              <a:t>1</a:t>
            </a:r>
            <a:r>
              <a:rPr lang="en-US" sz="2000" dirty="0"/>
              <a:t>  cultural tour</a:t>
            </a:r>
            <a:r>
              <a:rPr lang="tr-TR" sz="2000" dirty="0"/>
              <a:t> at </a:t>
            </a:r>
            <a:r>
              <a:rPr lang="tr-TR" sz="2000" dirty="0" err="1"/>
              <a:t>the</a:t>
            </a:r>
            <a:r>
              <a:rPr lang="tr-TR" sz="2000" dirty="0"/>
              <a:t> </a:t>
            </a:r>
            <a:r>
              <a:rPr lang="tr-TR" sz="2000" dirty="0" err="1"/>
              <a:t>weekends</a:t>
            </a:r>
            <a:r>
              <a:rPr lang="tr-TR" sz="2000" dirty="0"/>
              <a:t>.  </a:t>
            </a:r>
            <a:r>
              <a:rPr lang="tr-TR" sz="2000" dirty="0" err="1"/>
              <a:t>Visit</a:t>
            </a:r>
            <a:r>
              <a:rPr lang="tr-TR" sz="2000" dirty="0"/>
              <a:t> </a:t>
            </a:r>
            <a:r>
              <a:rPr lang="tr-TR" sz="2000" dirty="0" err="1"/>
              <a:t>to</a:t>
            </a:r>
            <a:r>
              <a:rPr lang="tr-TR" sz="2000" dirty="0"/>
              <a:t> Olympos, </a:t>
            </a:r>
            <a:r>
              <a:rPr lang="tr-TR" sz="2000" dirty="0" err="1"/>
              <a:t>Phalesis</a:t>
            </a:r>
            <a:r>
              <a:rPr lang="tr-TR" sz="2000" dirty="0"/>
              <a:t>, Side, </a:t>
            </a:r>
            <a:r>
              <a:rPr lang="tr-TR" sz="2000" dirty="0" err="1"/>
              <a:t>Alania</a:t>
            </a:r>
            <a:r>
              <a:rPr lang="tr-TR" sz="2000" dirty="0"/>
              <a:t>  </a:t>
            </a:r>
            <a:r>
              <a:rPr lang="tr-TR" sz="2000" dirty="0" err="1"/>
              <a:t>castle</a:t>
            </a:r>
            <a:r>
              <a:rPr lang="tr-TR" sz="2000" dirty="0"/>
              <a:t> Perge </a:t>
            </a:r>
            <a:r>
              <a:rPr lang="tr-TR" sz="2000" dirty="0" err="1"/>
              <a:t>etc</a:t>
            </a:r>
            <a:r>
              <a:rPr lang="tr-TR" sz="2000" dirty="0"/>
              <a:t>… </a:t>
            </a:r>
            <a:r>
              <a:rPr lang="tr-TR" sz="2000" dirty="0" err="1"/>
              <a:t>The</a:t>
            </a:r>
            <a:r>
              <a:rPr lang="tr-TR" sz="2000" dirty="0"/>
              <a:t> </a:t>
            </a:r>
            <a:r>
              <a:rPr lang="tr-TR" sz="2000" dirty="0" err="1"/>
              <a:t>meals</a:t>
            </a:r>
            <a:r>
              <a:rPr lang="tr-TR" sz="2000" dirty="0"/>
              <a:t> </a:t>
            </a:r>
            <a:r>
              <a:rPr lang="tr-TR" sz="2000" dirty="0" err="1"/>
              <a:t>and</a:t>
            </a:r>
            <a:r>
              <a:rPr lang="tr-TR" sz="2000" dirty="0"/>
              <a:t> transport </a:t>
            </a:r>
            <a:r>
              <a:rPr lang="tr-TR" sz="2000" dirty="0" err="1"/>
              <a:t>will</a:t>
            </a:r>
            <a:r>
              <a:rPr lang="tr-TR" sz="2000" dirty="0"/>
              <a:t> be </a:t>
            </a:r>
            <a:r>
              <a:rPr lang="tr-TR" sz="2000" dirty="0" err="1"/>
              <a:t>provided</a:t>
            </a:r>
            <a:r>
              <a:rPr lang="tr-TR" sz="2000" dirty="0"/>
              <a:t> </a:t>
            </a:r>
            <a:r>
              <a:rPr lang="tr-TR" sz="2000" dirty="0" err="1"/>
              <a:t>by</a:t>
            </a:r>
            <a:r>
              <a:rPr lang="tr-TR" sz="2000" dirty="0"/>
              <a:t> us. </a:t>
            </a:r>
            <a:r>
              <a:rPr lang="en-US" sz="2000" b="1" dirty="0"/>
              <a:t>The entrance fees are not under </a:t>
            </a:r>
            <a:r>
              <a:rPr lang="tr-TR" sz="2000" b="1" dirty="0" err="1"/>
              <a:t>your</a:t>
            </a:r>
            <a:r>
              <a:rPr lang="en-US" sz="2000" b="1" dirty="0"/>
              <a:t> responsibility. </a:t>
            </a:r>
            <a:br>
              <a:rPr lang="tr-TR" sz="2000" dirty="0"/>
            </a:br>
            <a:br>
              <a:rPr lang="tr-TR" sz="2000" dirty="0"/>
            </a:br>
            <a:r>
              <a:rPr lang="tr-TR" sz="2000" dirty="0" err="1"/>
              <a:t>You</a:t>
            </a:r>
            <a:r>
              <a:rPr lang="tr-TR" sz="2000" dirty="0"/>
              <a:t> can </a:t>
            </a:r>
            <a:r>
              <a:rPr lang="tr-TR" sz="2000" dirty="0" err="1"/>
              <a:t>find</a:t>
            </a:r>
            <a:r>
              <a:rPr lang="tr-TR" sz="2000" dirty="0"/>
              <a:t> </a:t>
            </a:r>
            <a:r>
              <a:rPr lang="tr-TR" sz="2000" dirty="0" err="1"/>
              <a:t>attractive</a:t>
            </a:r>
            <a:r>
              <a:rPr lang="tr-TR" sz="2000" dirty="0"/>
              <a:t> </a:t>
            </a:r>
            <a:r>
              <a:rPr lang="tr-TR" sz="2000" dirty="0" err="1"/>
              <a:t>touristic</a:t>
            </a:r>
            <a:r>
              <a:rPr lang="tr-TR" sz="2000" dirty="0"/>
              <a:t> </a:t>
            </a:r>
            <a:r>
              <a:rPr lang="tr-TR" sz="2000" dirty="0" err="1"/>
              <a:t>places</a:t>
            </a:r>
            <a:r>
              <a:rPr lang="tr-TR" sz="2000" dirty="0"/>
              <a:t> of Antalya at https://www.planetware.com/tourist-attractions-/antalya-tr-ant-at.htm</a:t>
            </a:r>
            <a:br>
              <a:rPr lang="tr-TR" sz="1700" dirty="0"/>
            </a:br>
            <a:br>
              <a:rPr lang="tr-TR" sz="1700" dirty="0"/>
            </a:br>
            <a:br>
              <a:rPr lang="tr-TR" sz="1700" dirty="0"/>
            </a:br>
            <a:br>
              <a:rPr lang="tr-TR" sz="1700" dirty="0"/>
            </a:br>
            <a:r>
              <a:rPr lang="en-US" sz="1700" dirty="0"/>
              <a:t> </a:t>
            </a:r>
            <a:r>
              <a:rPr lang="tr-TR" sz="1700" dirty="0"/>
              <a:t> </a:t>
            </a:r>
            <a:br>
              <a:rPr lang="tr-TR" sz="1700" dirty="0"/>
            </a:br>
            <a:br>
              <a:rPr lang="tr-TR" sz="1700" dirty="0"/>
            </a:br>
            <a:br>
              <a:rPr lang="tr-TR" sz="1700" dirty="0"/>
            </a:br>
            <a:r>
              <a:rPr lang="tr-TR" sz="1700" dirty="0"/>
              <a:t>.</a:t>
            </a:r>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681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77461" y="1744717"/>
            <a:ext cx="10128503" cy="5236395"/>
          </a:xfrm>
        </p:spPr>
        <p:txBody>
          <a:bodyPr>
            <a:noAutofit/>
          </a:bodyPr>
          <a:lstStyle/>
          <a:p>
            <a:r>
              <a:rPr lang="tr-TR" sz="2000" b="1" dirty="0"/>
              <a:t>MEALS</a:t>
            </a:r>
            <a:br>
              <a:rPr lang="tr-TR" sz="2000" b="1" dirty="0"/>
            </a:br>
            <a:br>
              <a:rPr lang="tr-TR" sz="2000" b="1" dirty="0"/>
            </a:br>
            <a:r>
              <a:rPr lang="tr-TR" sz="2000" dirty="0" err="1"/>
              <a:t>Breakfasts</a:t>
            </a:r>
            <a:r>
              <a:rPr lang="tr-TR" sz="2000" dirty="0"/>
              <a:t> </a:t>
            </a:r>
            <a:r>
              <a:rPr lang="tr-TR" sz="2000" dirty="0" err="1"/>
              <a:t>are</a:t>
            </a:r>
            <a:r>
              <a:rPr lang="tr-TR" sz="2000" dirty="0"/>
              <a:t> at </a:t>
            </a:r>
            <a:r>
              <a:rPr lang="tr-TR" sz="2000" dirty="0" err="1"/>
              <a:t>the</a:t>
            </a:r>
            <a:r>
              <a:rPr lang="tr-TR" sz="2000" dirty="0"/>
              <a:t> hotel.</a:t>
            </a:r>
            <a:br>
              <a:rPr lang="tr-TR" sz="2000" dirty="0"/>
            </a:br>
            <a:r>
              <a:rPr lang="tr-TR" sz="2000" dirty="0" err="1"/>
              <a:t>Lunchs</a:t>
            </a:r>
            <a:r>
              <a:rPr lang="tr-TR" sz="2000" dirty="0"/>
              <a:t> </a:t>
            </a:r>
            <a:r>
              <a:rPr lang="tr-TR" sz="2000" dirty="0" err="1"/>
              <a:t>are</a:t>
            </a:r>
            <a:r>
              <a:rPr lang="tr-TR" sz="2000" dirty="0"/>
              <a:t> </a:t>
            </a:r>
            <a:r>
              <a:rPr lang="tr-TR" sz="2000" dirty="0" err="1"/>
              <a:t>generally</a:t>
            </a:r>
            <a:r>
              <a:rPr lang="tr-TR" sz="2000" dirty="0"/>
              <a:t> at at a </a:t>
            </a:r>
            <a:r>
              <a:rPr lang="tr-TR" sz="2000" dirty="0" err="1"/>
              <a:t>cafe</a:t>
            </a:r>
            <a:r>
              <a:rPr lang="tr-TR" sz="2000" dirty="0"/>
              <a:t> </a:t>
            </a:r>
            <a:r>
              <a:rPr lang="tr-TR" sz="2000" dirty="0" err="1"/>
              <a:t>close</a:t>
            </a:r>
            <a:r>
              <a:rPr lang="tr-TR" sz="2000" dirty="0"/>
              <a:t> </a:t>
            </a:r>
            <a:r>
              <a:rPr lang="tr-TR" sz="2000" dirty="0" err="1"/>
              <a:t>to</a:t>
            </a:r>
            <a:r>
              <a:rPr lang="tr-TR" sz="2000" dirty="0"/>
              <a:t> </a:t>
            </a:r>
            <a:r>
              <a:rPr lang="tr-TR" sz="2000" dirty="0" err="1"/>
              <a:t>the</a:t>
            </a:r>
            <a:r>
              <a:rPr lang="tr-TR" sz="2000" dirty="0"/>
              <a:t> hotel.</a:t>
            </a:r>
            <a:br>
              <a:rPr lang="tr-TR" sz="2000" dirty="0"/>
            </a:br>
            <a:r>
              <a:rPr lang="tr-TR" sz="2000" dirty="0" err="1"/>
              <a:t>Dinners</a:t>
            </a:r>
            <a:r>
              <a:rPr lang="tr-TR" sz="2000" dirty="0"/>
              <a:t> </a:t>
            </a:r>
            <a:r>
              <a:rPr lang="tr-TR" sz="2000" dirty="0" err="1"/>
              <a:t>are</a:t>
            </a:r>
            <a:r>
              <a:rPr lang="tr-TR" sz="2000" dirty="0"/>
              <a:t> at a </a:t>
            </a:r>
            <a:r>
              <a:rPr lang="tr-TR" sz="2000" dirty="0" err="1"/>
              <a:t>restaurant</a:t>
            </a:r>
            <a:r>
              <a:rPr lang="tr-TR" sz="2000" dirty="0"/>
              <a:t>/</a:t>
            </a:r>
            <a:r>
              <a:rPr lang="tr-TR" sz="2000" dirty="0" err="1"/>
              <a:t>cafe</a:t>
            </a:r>
            <a:r>
              <a:rPr lang="tr-TR" sz="2000" dirty="0"/>
              <a:t> </a:t>
            </a:r>
            <a:r>
              <a:rPr lang="tr-TR" sz="2000" dirty="0" err="1"/>
              <a:t>according</a:t>
            </a:r>
            <a:r>
              <a:rPr lang="tr-TR" sz="2000" dirty="0"/>
              <a:t> </a:t>
            </a:r>
            <a:r>
              <a:rPr lang="tr-TR" sz="2000" dirty="0" err="1"/>
              <a:t>to</a:t>
            </a:r>
            <a:r>
              <a:rPr lang="tr-TR" sz="2000" dirty="0"/>
              <a:t> </a:t>
            </a:r>
            <a:r>
              <a:rPr lang="tr-TR" sz="2000" dirty="0" err="1"/>
              <a:t>the</a:t>
            </a:r>
            <a:r>
              <a:rPr lang="tr-TR" sz="2000" dirty="0"/>
              <a:t> </a:t>
            </a:r>
            <a:r>
              <a:rPr lang="tr-TR" sz="2000" dirty="0" err="1"/>
              <a:t>groups’s</a:t>
            </a:r>
            <a:r>
              <a:rPr lang="tr-TR" sz="2000" dirty="0"/>
              <a:t> </a:t>
            </a:r>
            <a:r>
              <a:rPr lang="tr-TR" sz="2000" dirty="0" err="1"/>
              <a:t>location</a:t>
            </a:r>
            <a:r>
              <a:rPr lang="tr-TR" sz="2000" dirty="0"/>
              <a:t>. </a:t>
            </a:r>
            <a:r>
              <a:rPr lang="tr-TR" sz="2000" dirty="0" err="1"/>
              <a:t>For</a:t>
            </a:r>
            <a:r>
              <a:rPr lang="tr-TR" sz="2000" dirty="0"/>
              <a:t> </a:t>
            </a:r>
            <a:r>
              <a:rPr lang="tr-TR" sz="2000" dirty="0" err="1"/>
              <a:t>example</a:t>
            </a:r>
            <a:r>
              <a:rPr lang="tr-TR" sz="2000" dirty="0"/>
              <a:t> </a:t>
            </a:r>
            <a:r>
              <a:rPr lang="tr-TR" sz="2000" dirty="0" err="1"/>
              <a:t>if</a:t>
            </a:r>
            <a:r>
              <a:rPr lang="tr-TR" sz="2000" dirty="0"/>
              <a:t> </a:t>
            </a:r>
            <a:r>
              <a:rPr lang="tr-TR" sz="2000" dirty="0" err="1"/>
              <a:t>we</a:t>
            </a:r>
            <a:r>
              <a:rPr lang="tr-TR" sz="2000" dirty="0"/>
              <a:t> </a:t>
            </a:r>
            <a:r>
              <a:rPr lang="tr-TR" sz="2000" dirty="0" err="1"/>
              <a:t>are</a:t>
            </a:r>
            <a:r>
              <a:rPr lang="tr-TR" sz="2000" dirty="0"/>
              <a:t> in a </a:t>
            </a:r>
            <a:r>
              <a:rPr lang="tr-TR" sz="2000" dirty="0" err="1"/>
              <a:t>cultural</a:t>
            </a:r>
            <a:r>
              <a:rPr lang="tr-TR" sz="2000" dirty="0"/>
              <a:t> </a:t>
            </a:r>
            <a:r>
              <a:rPr lang="tr-TR" sz="2000" dirty="0" err="1"/>
              <a:t>visit</a:t>
            </a:r>
            <a:r>
              <a:rPr lang="tr-TR" sz="2000" dirty="0"/>
              <a:t> </a:t>
            </a:r>
            <a:r>
              <a:rPr lang="tr-TR" sz="2000" dirty="0" err="1"/>
              <a:t>to</a:t>
            </a:r>
            <a:r>
              <a:rPr lang="tr-TR" sz="2000" dirty="0"/>
              <a:t> </a:t>
            </a:r>
            <a:r>
              <a:rPr lang="tr-TR" sz="2000" dirty="0" err="1"/>
              <a:t>Alania</a:t>
            </a:r>
            <a:r>
              <a:rPr lang="tr-TR" sz="2000" dirty="0"/>
              <a:t>, </a:t>
            </a:r>
            <a:r>
              <a:rPr lang="tr-TR" sz="2000" dirty="0" err="1"/>
              <a:t>you</a:t>
            </a:r>
            <a:r>
              <a:rPr lang="tr-TR" sz="2000" dirty="0"/>
              <a:t> </a:t>
            </a:r>
            <a:r>
              <a:rPr lang="tr-TR" sz="2000" dirty="0" err="1"/>
              <a:t>will</a:t>
            </a:r>
            <a:r>
              <a:rPr lang="tr-TR" sz="2000" dirty="0"/>
              <a:t> </a:t>
            </a:r>
            <a:r>
              <a:rPr lang="tr-TR" sz="2000" dirty="0" err="1"/>
              <a:t>eat</a:t>
            </a:r>
            <a:r>
              <a:rPr lang="tr-TR" sz="2000" dirty="0"/>
              <a:t> </a:t>
            </a:r>
            <a:r>
              <a:rPr lang="tr-TR" sz="2000" dirty="0" err="1"/>
              <a:t>there</a:t>
            </a:r>
            <a:r>
              <a:rPr lang="tr-TR" sz="2000" dirty="0"/>
              <a:t>. </a:t>
            </a:r>
            <a:r>
              <a:rPr lang="tr-TR" sz="2000" b="1" dirty="0" err="1"/>
              <a:t>Alcoholic</a:t>
            </a:r>
            <a:r>
              <a:rPr lang="tr-TR" sz="2000" b="1" dirty="0"/>
              <a:t> </a:t>
            </a:r>
            <a:r>
              <a:rPr lang="tr-TR" sz="2000" b="1" dirty="0" err="1"/>
              <a:t>drinks</a:t>
            </a:r>
            <a:r>
              <a:rPr lang="tr-TR" sz="2000" b="1" dirty="0"/>
              <a:t> </a:t>
            </a:r>
            <a:r>
              <a:rPr lang="tr-TR" sz="2000" b="1" dirty="0" err="1"/>
              <a:t>are</a:t>
            </a:r>
            <a:r>
              <a:rPr lang="tr-TR" sz="2000" b="1" dirty="0"/>
              <a:t> </a:t>
            </a:r>
            <a:r>
              <a:rPr lang="tr-TR" sz="2000" b="1" dirty="0" err="1"/>
              <a:t>excluded</a:t>
            </a:r>
            <a:r>
              <a:rPr lang="tr-TR" sz="2000" b="1" dirty="0"/>
              <a:t>.</a:t>
            </a:r>
            <a:br>
              <a:rPr lang="tr-TR" sz="1700" dirty="0"/>
            </a:br>
            <a:br>
              <a:rPr lang="tr-TR" sz="1700" dirty="0"/>
            </a:br>
            <a:br>
              <a:rPr lang="tr-TR" sz="1700" dirty="0"/>
            </a:br>
            <a:br>
              <a:rPr lang="tr-TR" sz="1700" dirty="0"/>
            </a:br>
            <a:r>
              <a:rPr lang="en-US" sz="1700" dirty="0"/>
              <a:t> </a:t>
            </a:r>
            <a:r>
              <a:rPr lang="tr-TR" sz="1700" dirty="0"/>
              <a:t> </a:t>
            </a:r>
            <a:br>
              <a:rPr lang="tr-TR" sz="1700" dirty="0"/>
            </a:br>
            <a:br>
              <a:rPr lang="tr-TR" sz="1700" dirty="0"/>
            </a:br>
            <a:br>
              <a:rPr lang="tr-TR" sz="1700" dirty="0"/>
            </a:br>
            <a:r>
              <a:rPr lang="tr-TR" sz="1700" dirty="0"/>
              <a:t>.</a:t>
            </a:r>
          </a:p>
        </p:txBody>
      </p:sp>
      <p:pic>
        <p:nvPicPr>
          <p:cNvPr id="1026" name="Picture 2" descr="Anatolia Mobi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205" y="-147144"/>
            <a:ext cx="11342743" cy="1891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08446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406</Words>
  <Application>Microsoft Office PowerPoint</Application>
  <PresentationFormat>Widescreen</PresentationFormat>
  <Paragraphs>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Helvetica Neue</vt:lpstr>
      <vt:lpstr>Tahoma</vt:lpstr>
      <vt:lpstr>Times New Roman</vt:lpstr>
      <vt:lpstr>Office Teması</vt:lpstr>
      <vt:lpstr>JOB SHADOWING IN ANTALYA</vt:lpstr>
      <vt:lpstr>Hotel is  located in Konyaaltı district. Hotel is also very close (300 m) to the beach.  Students are in double/triple rooms, teachers are in single rooms.   </vt:lpstr>
      <vt:lpstr>PowerPoint Presentation</vt:lpstr>
      <vt:lpstr>PowerPoint Presentation</vt:lpstr>
      <vt:lpstr>PowerPoint Presentation</vt:lpstr>
      <vt:lpstr>GUIDANCE We will provide English speaking guide for the group. He will be responsible all kinds of emergency. He/she will guide during job training, free time, cultural visits etc.   We will give you an emergency situation contact number and he will help them in any case of emergency.     .</vt:lpstr>
      <vt:lpstr>TRANSPORT  We organize the transport between organization that we will visit and  hotel.  We will organize transport between airport and  hotel.  We will provide transport for cultural visits.   All the transports will be made a bus for the group.   Hotel is at the city center, our guests will easily walk around the city after visits/trainings.  There will be daily city tours. Transport will be provided by us.       .</vt:lpstr>
      <vt:lpstr>CULTURAL ACTIVITIES  We want to make happy our guests so we organize free-time activities during the mobility. We will  shall arrange in city cultural tours (beach, Düden waterfalls, some cultural places in city center etc.)  according to the demand of participants at week days.   We will organize at least 1  cultural tour at the weekends.  Visit to Olympos, Phalesis, Side, Alania  castle Perge etc… The meals and transport will be provided by us. The entrance fees are not under your responsibility.   You can find attractive touristic places of Antalya at https://www.planetware.com/tourist-attractions-/antalya-tr-ant-at.htm         .</vt:lpstr>
      <vt:lpstr>MEALS  Breakfasts are at the hotel. Lunchs are generally at at a cafe close to the hotel. Dinners are at a restaurant/cafe according to the groups’s location. For example if we are in a cultural visit to Alania, you will eat there. Alcoholic drinks are excluded.         .</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TRAINING IN ANTALYA</dc:title>
  <dc:creator>Windows Kullanıcısı</dc:creator>
  <cp:lastModifiedBy>Anita Mihejeva | LZRA</cp:lastModifiedBy>
  <cp:revision>24</cp:revision>
  <dcterms:created xsi:type="dcterms:W3CDTF">2021-09-25T10:17:46Z</dcterms:created>
  <dcterms:modified xsi:type="dcterms:W3CDTF">2026-04-23T12:34:23Z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eodilabelclass">
    <vt:lpwstr>id_classification_unclassified=0ef0d4bf-59b8-4ae6-bbc0-fafde041157b</vt:lpwstr>
  </property>
  <property fmtid="{D5CDD505-2E9C-101B-9397-08002B2CF9AE}" pid="3" name="geodilabeluser">
    <vt:lpwstr>user=23228314476</vt:lpwstr>
  </property>
  <property fmtid="{D5CDD505-2E9C-101B-9397-08002B2CF9AE}" pid="4" name="geodilabeltime">
    <vt:lpwstr>datetime=2025-07-02T07:45:12.035Z</vt:lpwstr>
  </property>
</Properties>
</file>